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65" r:id="rId2"/>
    <p:sldId id="266" r:id="rId3"/>
    <p:sldId id="268" r:id="rId4"/>
    <p:sldId id="274" r:id="rId5"/>
    <p:sldId id="267" r:id="rId6"/>
    <p:sldId id="269" r:id="rId7"/>
    <p:sldId id="272" r:id="rId8"/>
    <p:sldId id="273" r:id="rId9"/>
    <p:sldId id="275" r:id="rId10"/>
  </p:sldIdLst>
  <p:sldSz cx="9144000" cy="6858000" type="screen4x3"/>
  <p:notesSz cx="6858000" cy="9144000"/>
  <p:defaultTextStyle>
    <a:defPPr>
      <a:defRPr lang="en-US"/>
    </a:defPPr>
    <a:lvl1pPr algn="l" defTabSz="93821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68313" indent="-11113" algn="l" defTabSz="93821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38213" indent="-23813" algn="l" defTabSz="93821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408113" indent="-36513" algn="l" defTabSz="93821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78013" indent="-49213" algn="l" defTabSz="93821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7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7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7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7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F9BE70-EAFE-43F8-A0EF-D2109CBA7F05}" v="25" dt="2021-03-08T20:01:55.3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47" autoAdjust="0"/>
  </p:normalViewPr>
  <p:slideViewPr>
    <p:cSldViewPr snapToGrid="0" snapToObjects="1">
      <p:cViewPr varScale="1">
        <p:scale>
          <a:sx n="41" d="100"/>
          <a:sy n="41" d="100"/>
        </p:scale>
        <p:origin x="571" y="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rēna Skrinda" userId="536a8dce-18f7-4db3-b6b6-dbb42e810928" providerId="ADAL" clId="{94F9BE70-EAFE-43F8-A0EF-D2109CBA7F05}"/>
    <pc:docChg chg="custSel addSld delSld modSld">
      <pc:chgData name="Irēna Skrinda" userId="536a8dce-18f7-4db3-b6b6-dbb42e810928" providerId="ADAL" clId="{94F9BE70-EAFE-43F8-A0EF-D2109CBA7F05}" dt="2021-03-09T07:26:10.139" v="2303" actId="1076"/>
      <pc:docMkLst>
        <pc:docMk/>
      </pc:docMkLst>
      <pc:sldChg chg="modSp mod">
        <pc:chgData name="Irēna Skrinda" userId="536a8dce-18f7-4db3-b6b6-dbb42e810928" providerId="ADAL" clId="{94F9BE70-EAFE-43F8-A0EF-D2109CBA7F05}" dt="2021-03-04T13:39:22.497" v="216" actId="20577"/>
        <pc:sldMkLst>
          <pc:docMk/>
          <pc:sldMk cId="683942618" sldId="265"/>
        </pc:sldMkLst>
        <pc:spChg chg="mod">
          <ac:chgData name="Irēna Skrinda" userId="536a8dce-18f7-4db3-b6b6-dbb42e810928" providerId="ADAL" clId="{94F9BE70-EAFE-43F8-A0EF-D2109CBA7F05}" dt="2021-03-04T13:35:08.644" v="115" actId="20577"/>
          <ac:spMkLst>
            <pc:docMk/>
            <pc:sldMk cId="683942618" sldId="265"/>
            <ac:spMk id="7" creationId="{00000000-0000-0000-0000-000000000000}"/>
          </ac:spMkLst>
        </pc:spChg>
        <pc:spChg chg="mod">
          <ac:chgData name="Irēna Skrinda" userId="536a8dce-18f7-4db3-b6b6-dbb42e810928" providerId="ADAL" clId="{94F9BE70-EAFE-43F8-A0EF-D2109CBA7F05}" dt="2021-03-04T13:39:22.497" v="216" actId="20577"/>
          <ac:spMkLst>
            <pc:docMk/>
            <pc:sldMk cId="683942618" sldId="265"/>
            <ac:spMk id="8" creationId="{00000000-0000-0000-0000-000000000000}"/>
          </ac:spMkLst>
        </pc:spChg>
      </pc:sldChg>
      <pc:sldChg chg="modSp new mod">
        <pc:chgData name="Irēna Skrinda" userId="536a8dce-18f7-4db3-b6b6-dbb42e810928" providerId="ADAL" clId="{94F9BE70-EAFE-43F8-A0EF-D2109CBA7F05}" dt="2021-03-09T06:51:58.950" v="2254" actId="20577"/>
        <pc:sldMkLst>
          <pc:docMk/>
          <pc:sldMk cId="2168922447" sldId="266"/>
        </pc:sldMkLst>
        <pc:spChg chg="mod">
          <ac:chgData name="Irēna Skrinda" userId="536a8dce-18f7-4db3-b6b6-dbb42e810928" providerId="ADAL" clId="{94F9BE70-EAFE-43F8-A0EF-D2109CBA7F05}" dt="2021-03-04T13:34:03.678" v="23" actId="20577"/>
          <ac:spMkLst>
            <pc:docMk/>
            <pc:sldMk cId="2168922447" sldId="266"/>
            <ac:spMk id="2" creationId="{3A362AF5-74A3-4A3D-8772-C05DFF68E683}"/>
          </ac:spMkLst>
        </pc:spChg>
        <pc:spChg chg="mod">
          <ac:chgData name="Irēna Skrinda" userId="536a8dce-18f7-4db3-b6b6-dbb42e810928" providerId="ADAL" clId="{94F9BE70-EAFE-43F8-A0EF-D2109CBA7F05}" dt="2021-03-09T06:51:58.950" v="2254" actId="20577"/>
          <ac:spMkLst>
            <pc:docMk/>
            <pc:sldMk cId="2168922447" sldId="266"/>
            <ac:spMk id="3" creationId="{17C78508-85AA-4A1D-B6AC-D222A8E776EA}"/>
          </ac:spMkLst>
        </pc:spChg>
      </pc:sldChg>
      <pc:sldChg chg="modSp new mod">
        <pc:chgData name="Irēna Skrinda" userId="536a8dce-18f7-4db3-b6b6-dbb42e810928" providerId="ADAL" clId="{94F9BE70-EAFE-43F8-A0EF-D2109CBA7F05}" dt="2021-03-09T06:58:07.067" v="2302" actId="20577"/>
        <pc:sldMkLst>
          <pc:docMk/>
          <pc:sldMk cId="828275352" sldId="267"/>
        </pc:sldMkLst>
        <pc:spChg chg="mod">
          <ac:chgData name="Irēna Skrinda" userId="536a8dce-18f7-4db3-b6b6-dbb42e810928" providerId="ADAL" clId="{94F9BE70-EAFE-43F8-A0EF-D2109CBA7F05}" dt="2021-03-07T16:13:27.562" v="877" actId="20577"/>
          <ac:spMkLst>
            <pc:docMk/>
            <pc:sldMk cId="828275352" sldId="267"/>
            <ac:spMk id="2" creationId="{51DD3E64-A3E7-4B92-B410-10D7DFEE18D8}"/>
          </ac:spMkLst>
        </pc:spChg>
        <pc:spChg chg="mod">
          <ac:chgData name="Irēna Skrinda" userId="536a8dce-18f7-4db3-b6b6-dbb42e810928" providerId="ADAL" clId="{94F9BE70-EAFE-43F8-A0EF-D2109CBA7F05}" dt="2021-03-09T06:58:07.067" v="2302" actId="20577"/>
          <ac:spMkLst>
            <pc:docMk/>
            <pc:sldMk cId="828275352" sldId="267"/>
            <ac:spMk id="3" creationId="{D223C32F-F124-42EE-82B0-ACD4EE146F2F}"/>
          </ac:spMkLst>
        </pc:spChg>
        <pc:spChg chg="mod">
          <ac:chgData name="Irēna Skrinda" userId="536a8dce-18f7-4db3-b6b6-dbb42e810928" providerId="ADAL" clId="{94F9BE70-EAFE-43F8-A0EF-D2109CBA7F05}" dt="2021-03-07T16:13:29.740" v="878" actId="1076"/>
          <ac:spMkLst>
            <pc:docMk/>
            <pc:sldMk cId="828275352" sldId="267"/>
            <ac:spMk id="5" creationId="{22DDA1E9-975C-461A-8AF7-233D1BB12BD7}"/>
          </ac:spMkLst>
        </pc:spChg>
      </pc:sldChg>
      <pc:sldChg chg="addSp delSp modSp new mod">
        <pc:chgData name="Irēna Skrinda" userId="536a8dce-18f7-4db3-b6b6-dbb42e810928" providerId="ADAL" clId="{94F9BE70-EAFE-43F8-A0EF-D2109CBA7F05}" dt="2021-03-07T08:07:09.951" v="450" actId="1076"/>
        <pc:sldMkLst>
          <pc:docMk/>
          <pc:sldMk cId="224350984" sldId="268"/>
        </pc:sldMkLst>
        <pc:spChg chg="del">
          <ac:chgData name="Irēna Skrinda" userId="536a8dce-18f7-4db3-b6b6-dbb42e810928" providerId="ADAL" clId="{94F9BE70-EAFE-43F8-A0EF-D2109CBA7F05}" dt="2021-03-07T07:53:44.524" v="439"/>
          <ac:spMkLst>
            <pc:docMk/>
            <pc:sldMk cId="224350984" sldId="268"/>
            <ac:spMk id="3" creationId="{132331D2-712E-42AD-AE89-37DCA4CF1982}"/>
          </ac:spMkLst>
        </pc:spChg>
        <pc:spChg chg="add del mod">
          <ac:chgData name="Irēna Skrinda" userId="536a8dce-18f7-4db3-b6b6-dbb42e810928" providerId="ADAL" clId="{94F9BE70-EAFE-43F8-A0EF-D2109CBA7F05}" dt="2021-03-07T07:56:36.758" v="444"/>
          <ac:spMkLst>
            <pc:docMk/>
            <pc:sldMk cId="224350984" sldId="268"/>
            <ac:spMk id="9" creationId="{0C4B9EB7-94EF-4523-9546-9F67AD981400}"/>
          </ac:spMkLst>
        </pc:spChg>
        <pc:spChg chg="add mod">
          <ac:chgData name="Irēna Skrinda" userId="536a8dce-18f7-4db3-b6b6-dbb42e810928" providerId="ADAL" clId="{94F9BE70-EAFE-43F8-A0EF-D2109CBA7F05}" dt="2021-03-07T07:56:50.378" v="447" actId="478"/>
          <ac:spMkLst>
            <pc:docMk/>
            <pc:sldMk cId="224350984" sldId="268"/>
            <ac:spMk id="11" creationId="{89AC7AFF-3E32-4DAC-B801-6F80461A5837}"/>
          </ac:spMkLst>
        </pc:spChg>
        <pc:graphicFrameChg chg="add mod">
          <ac:chgData name="Irēna Skrinda" userId="536a8dce-18f7-4db3-b6b6-dbb42e810928" providerId="ADAL" clId="{94F9BE70-EAFE-43F8-A0EF-D2109CBA7F05}" dt="2021-03-07T08:07:09.951" v="450" actId="1076"/>
          <ac:graphicFrameMkLst>
            <pc:docMk/>
            <pc:sldMk cId="224350984" sldId="268"/>
            <ac:graphicFrameMk id="12" creationId="{4E8C0F19-6408-427C-A082-F4567FA69759}"/>
          </ac:graphicFrameMkLst>
        </pc:graphicFrameChg>
        <pc:picChg chg="add del mod">
          <ac:chgData name="Irēna Skrinda" userId="536a8dce-18f7-4db3-b6b6-dbb42e810928" providerId="ADAL" clId="{94F9BE70-EAFE-43F8-A0EF-D2109CBA7F05}" dt="2021-03-07T07:51:33.814" v="438" actId="478"/>
          <ac:picMkLst>
            <pc:docMk/>
            <pc:sldMk cId="224350984" sldId="268"/>
            <ac:picMk id="7" creationId="{F163CD99-3DAA-426B-A5F1-AC891FF81719}"/>
          </ac:picMkLst>
        </pc:picChg>
        <pc:picChg chg="add del mod">
          <ac:chgData name="Irēna Skrinda" userId="536a8dce-18f7-4db3-b6b6-dbb42e810928" providerId="ADAL" clId="{94F9BE70-EAFE-43F8-A0EF-D2109CBA7F05}" dt="2021-03-07T07:54:01.691" v="443" actId="478"/>
          <ac:picMkLst>
            <pc:docMk/>
            <pc:sldMk cId="224350984" sldId="268"/>
            <ac:picMk id="8" creationId="{88C87D82-E88B-41DA-8964-8045C819F1B0}"/>
          </ac:picMkLst>
        </pc:picChg>
        <pc:picChg chg="add del mod">
          <ac:chgData name="Irēna Skrinda" userId="536a8dce-18f7-4db3-b6b6-dbb42e810928" providerId="ADAL" clId="{94F9BE70-EAFE-43F8-A0EF-D2109CBA7F05}" dt="2021-03-07T07:56:50.378" v="447" actId="478"/>
          <ac:picMkLst>
            <pc:docMk/>
            <pc:sldMk cId="224350984" sldId="268"/>
            <ac:picMk id="10" creationId="{8571295A-4C62-4E89-9543-B984F4BAA8A2}"/>
          </ac:picMkLst>
        </pc:picChg>
      </pc:sldChg>
      <pc:sldChg chg="modSp new mod">
        <pc:chgData name="Irēna Skrinda" userId="536a8dce-18f7-4db3-b6b6-dbb42e810928" providerId="ADAL" clId="{94F9BE70-EAFE-43F8-A0EF-D2109CBA7F05}" dt="2021-03-07T17:11:46.404" v="1374" actId="20577"/>
        <pc:sldMkLst>
          <pc:docMk/>
          <pc:sldMk cId="1787981722" sldId="269"/>
        </pc:sldMkLst>
        <pc:spChg chg="mod">
          <ac:chgData name="Irēna Skrinda" userId="536a8dce-18f7-4db3-b6b6-dbb42e810928" providerId="ADAL" clId="{94F9BE70-EAFE-43F8-A0EF-D2109CBA7F05}" dt="2021-03-07T16:25:37.669" v="981" actId="20577"/>
          <ac:spMkLst>
            <pc:docMk/>
            <pc:sldMk cId="1787981722" sldId="269"/>
            <ac:spMk id="2" creationId="{9E135BB5-7488-4B2E-9D9E-339AC6F371DA}"/>
          </ac:spMkLst>
        </pc:spChg>
        <pc:spChg chg="mod">
          <ac:chgData name="Irēna Skrinda" userId="536a8dce-18f7-4db3-b6b6-dbb42e810928" providerId="ADAL" clId="{94F9BE70-EAFE-43F8-A0EF-D2109CBA7F05}" dt="2021-03-07T17:11:46.404" v="1374" actId="20577"/>
          <ac:spMkLst>
            <pc:docMk/>
            <pc:sldMk cId="1787981722" sldId="269"/>
            <ac:spMk id="3" creationId="{1D0E448F-8FB4-47E6-ABD1-331550972F7F}"/>
          </ac:spMkLst>
        </pc:spChg>
      </pc:sldChg>
      <pc:sldChg chg="modSp new del mod">
        <pc:chgData name="Irēna Skrinda" userId="536a8dce-18f7-4db3-b6b6-dbb42e810928" providerId="ADAL" clId="{94F9BE70-EAFE-43F8-A0EF-D2109CBA7F05}" dt="2021-03-08T14:11:20.719" v="2145" actId="47"/>
        <pc:sldMkLst>
          <pc:docMk/>
          <pc:sldMk cId="1642391598" sldId="270"/>
        </pc:sldMkLst>
        <pc:spChg chg="mod">
          <ac:chgData name="Irēna Skrinda" userId="536a8dce-18f7-4db3-b6b6-dbb42e810928" providerId="ADAL" clId="{94F9BE70-EAFE-43F8-A0EF-D2109CBA7F05}" dt="2021-03-07T18:30:58.984" v="1393" actId="20577"/>
          <ac:spMkLst>
            <pc:docMk/>
            <pc:sldMk cId="1642391598" sldId="270"/>
            <ac:spMk id="2" creationId="{5BAEA321-3C3F-4CA9-AD74-500FAC8622B9}"/>
          </ac:spMkLst>
        </pc:spChg>
        <pc:spChg chg="mod">
          <ac:chgData name="Irēna Skrinda" userId="536a8dce-18f7-4db3-b6b6-dbb42e810928" providerId="ADAL" clId="{94F9BE70-EAFE-43F8-A0EF-D2109CBA7F05}" dt="2021-03-08T13:54:47.535" v="1767" actId="1076"/>
          <ac:spMkLst>
            <pc:docMk/>
            <pc:sldMk cId="1642391598" sldId="270"/>
            <ac:spMk id="3" creationId="{D90E839B-1DE6-4A61-8FD6-72593F890A65}"/>
          </ac:spMkLst>
        </pc:spChg>
      </pc:sldChg>
      <pc:sldChg chg="modSp new del">
        <pc:chgData name="Irēna Skrinda" userId="536a8dce-18f7-4db3-b6b6-dbb42e810928" providerId="ADAL" clId="{94F9BE70-EAFE-43F8-A0EF-D2109CBA7F05}" dt="2021-03-08T14:11:31.042" v="2146" actId="47"/>
        <pc:sldMkLst>
          <pc:docMk/>
          <pc:sldMk cId="2291293691" sldId="271"/>
        </pc:sldMkLst>
        <pc:spChg chg="mod">
          <ac:chgData name="Irēna Skrinda" userId="536a8dce-18f7-4db3-b6b6-dbb42e810928" providerId="ADAL" clId="{94F9BE70-EAFE-43F8-A0EF-D2109CBA7F05}" dt="2021-03-07T18:57:17.873" v="1568"/>
          <ac:spMkLst>
            <pc:docMk/>
            <pc:sldMk cId="2291293691" sldId="271"/>
            <ac:spMk id="3" creationId="{58C46B6F-2EED-4122-910A-3FC3DBDBCF8F}"/>
          </ac:spMkLst>
        </pc:spChg>
      </pc:sldChg>
      <pc:sldChg chg="modSp new mod">
        <pc:chgData name="Irēna Skrinda" userId="536a8dce-18f7-4db3-b6b6-dbb42e810928" providerId="ADAL" clId="{94F9BE70-EAFE-43F8-A0EF-D2109CBA7F05}" dt="2021-03-08T19:40:36.541" v="2244" actId="20577"/>
        <pc:sldMkLst>
          <pc:docMk/>
          <pc:sldMk cId="4160552204" sldId="272"/>
        </pc:sldMkLst>
        <pc:spChg chg="mod">
          <ac:chgData name="Irēna Skrinda" userId="536a8dce-18f7-4db3-b6b6-dbb42e810928" providerId="ADAL" clId="{94F9BE70-EAFE-43F8-A0EF-D2109CBA7F05}" dt="2021-03-08T13:48:58.790" v="1686" actId="27636"/>
          <ac:spMkLst>
            <pc:docMk/>
            <pc:sldMk cId="4160552204" sldId="272"/>
            <ac:spMk id="2" creationId="{AAD3F686-821F-4CDE-B11B-D35EA5EF7C26}"/>
          </ac:spMkLst>
        </pc:spChg>
        <pc:spChg chg="mod">
          <ac:chgData name="Irēna Skrinda" userId="536a8dce-18f7-4db3-b6b6-dbb42e810928" providerId="ADAL" clId="{94F9BE70-EAFE-43F8-A0EF-D2109CBA7F05}" dt="2021-03-08T19:40:36.541" v="2244" actId="20577"/>
          <ac:spMkLst>
            <pc:docMk/>
            <pc:sldMk cId="4160552204" sldId="272"/>
            <ac:spMk id="3" creationId="{63FD31B7-C2D8-41CE-B6A4-063B9D7A93BE}"/>
          </ac:spMkLst>
        </pc:spChg>
      </pc:sldChg>
      <pc:sldChg chg="modSp new mod">
        <pc:chgData name="Irēna Skrinda" userId="536a8dce-18f7-4db3-b6b6-dbb42e810928" providerId="ADAL" clId="{94F9BE70-EAFE-43F8-A0EF-D2109CBA7F05}" dt="2021-03-08T14:18:18.810" v="2166" actId="20577"/>
        <pc:sldMkLst>
          <pc:docMk/>
          <pc:sldMk cId="478559462" sldId="273"/>
        </pc:sldMkLst>
        <pc:spChg chg="mod">
          <ac:chgData name="Irēna Skrinda" userId="536a8dce-18f7-4db3-b6b6-dbb42e810928" providerId="ADAL" clId="{94F9BE70-EAFE-43F8-A0EF-D2109CBA7F05}" dt="2021-03-08T14:05:21.783" v="1807" actId="20577"/>
          <ac:spMkLst>
            <pc:docMk/>
            <pc:sldMk cId="478559462" sldId="273"/>
            <ac:spMk id="2" creationId="{BDF2D007-FADA-40C2-A06B-263E2A0F0841}"/>
          </ac:spMkLst>
        </pc:spChg>
        <pc:spChg chg="mod">
          <ac:chgData name="Irēna Skrinda" userId="536a8dce-18f7-4db3-b6b6-dbb42e810928" providerId="ADAL" clId="{94F9BE70-EAFE-43F8-A0EF-D2109CBA7F05}" dt="2021-03-08T14:18:18.810" v="2166" actId="20577"/>
          <ac:spMkLst>
            <pc:docMk/>
            <pc:sldMk cId="478559462" sldId="273"/>
            <ac:spMk id="3" creationId="{A95611B7-007A-4E7A-8923-6D099025ACEF}"/>
          </ac:spMkLst>
        </pc:spChg>
      </pc:sldChg>
      <pc:sldChg chg="addSp delSp modSp new">
        <pc:chgData name="Irēna Skrinda" userId="536a8dce-18f7-4db3-b6b6-dbb42e810928" providerId="ADAL" clId="{94F9BE70-EAFE-43F8-A0EF-D2109CBA7F05}" dt="2021-03-08T20:01:55.395" v="2245" actId="1076"/>
        <pc:sldMkLst>
          <pc:docMk/>
          <pc:sldMk cId="2716650035" sldId="274"/>
        </pc:sldMkLst>
        <pc:spChg chg="del">
          <ac:chgData name="Irēna Skrinda" userId="536a8dce-18f7-4db3-b6b6-dbb42e810928" providerId="ADAL" clId="{94F9BE70-EAFE-43F8-A0EF-D2109CBA7F05}" dt="2021-03-08T14:16:24.106" v="2148" actId="931"/>
          <ac:spMkLst>
            <pc:docMk/>
            <pc:sldMk cId="2716650035" sldId="274"/>
            <ac:spMk id="3" creationId="{EB4C669F-F204-4E2E-8014-F19FB2CAFDD8}"/>
          </ac:spMkLst>
        </pc:spChg>
        <pc:picChg chg="add mod">
          <ac:chgData name="Irēna Skrinda" userId="536a8dce-18f7-4db3-b6b6-dbb42e810928" providerId="ADAL" clId="{94F9BE70-EAFE-43F8-A0EF-D2109CBA7F05}" dt="2021-03-08T20:01:55.395" v="2245" actId="1076"/>
          <ac:picMkLst>
            <pc:docMk/>
            <pc:sldMk cId="2716650035" sldId="274"/>
            <ac:picMk id="8" creationId="{FA84BAAC-EB54-4A96-909F-76651DAEFC37}"/>
          </ac:picMkLst>
        </pc:picChg>
      </pc:sldChg>
      <pc:sldChg chg="addSp modSp new mod">
        <pc:chgData name="Irēna Skrinda" userId="536a8dce-18f7-4db3-b6b6-dbb42e810928" providerId="ADAL" clId="{94F9BE70-EAFE-43F8-A0EF-D2109CBA7F05}" dt="2021-03-09T07:26:10.139" v="2303" actId="1076"/>
        <pc:sldMkLst>
          <pc:docMk/>
          <pc:sldMk cId="3579909910" sldId="275"/>
        </pc:sldMkLst>
        <pc:spChg chg="mod">
          <ac:chgData name="Irēna Skrinda" userId="536a8dce-18f7-4db3-b6b6-dbb42e810928" providerId="ADAL" clId="{94F9BE70-EAFE-43F8-A0EF-D2109CBA7F05}" dt="2021-03-08T14:21:53.774" v="2201" actId="20577"/>
          <ac:spMkLst>
            <pc:docMk/>
            <pc:sldMk cId="3579909910" sldId="275"/>
            <ac:spMk id="2" creationId="{99A43F73-EFC4-4B9D-9A8C-9F18E732F84D}"/>
          </ac:spMkLst>
        </pc:spChg>
        <pc:spChg chg="mod">
          <ac:chgData name="Irēna Skrinda" userId="536a8dce-18f7-4db3-b6b6-dbb42e810928" providerId="ADAL" clId="{94F9BE70-EAFE-43F8-A0EF-D2109CBA7F05}" dt="2021-03-08T14:21:44.087" v="2190" actId="20577"/>
          <ac:spMkLst>
            <pc:docMk/>
            <pc:sldMk cId="3579909910" sldId="275"/>
            <ac:spMk id="3" creationId="{77ECB967-F4CD-4E29-A332-164437325B78}"/>
          </ac:spMkLst>
        </pc:spChg>
        <pc:picChg chg="add mod">
          <ac:chgData name="Irēna Skrinda" userId="536a8dce-18f7-4db3-b6b6-dbb42e810928" providerId="ADAL" clId="{94F9BE70-EAFE-43F8-A0EF-D2109CBA7F05}" dt="2021-03-09T07:26:10.139" v="2303" actId="1076"/>
          <ac:picMkLst>
            <pc:docMk/>
            <pc:sldMk cId="3579909910" sldId="275"/>
            <ac:picMk id="8" creationId="{4C29E16D-FCC3-4A6E-897A-91CC1C0FE9B8}"/>
          </ac:picMkLst>
        </pc:pic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3957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3957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CDB87B0-CFA5-4A4C-9271-9DF88C2C24C1}" type="datetimeFigureOut">
              <a:rPr lang="lv-LV"/>
              <a:pPr>
                <a:defRPr/>
              </a:pPr>
              <a:t>09.03.2021</a:t>
            </a:fld>
            <a:endParaRPr lang="lv-L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lv-LV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lv-LV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3957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3957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F021935-CD13-4348-8D57-6A4753637435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1284784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382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8313" algn="l" defTabSz="9382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38213" algn="l" defTabSz="9382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08113" algn="l" defTabSz="9382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78013" algn="l" defTabSz="9382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48940" algn="l" defTabSz="93957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818729" algn="l" defTabSz="93957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88515" algn="l" defTabSz="93957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58305" algn="l" defTabSz="93957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F021935-CD13-4348-8D57-6A4753637435}" type="slidenum">
              <a:rPr lang="lv-LV" smtClean="0"/>
              <a:pPr>
                <a:defRPr/>
              </a:pPr>
              <a:t>3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043325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75" y="0"/>
            <a:ext cx="3778250" cy="416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21463"/>
            <a:ext cx="9144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 userDrawn="1"/>
        </p:nvSpPr>
        <p:spPr>
          <a:xfrm>
            <a:off x="685800" y="4724400"/>
            <a:ext cx="7772400" cy="1036638"/>
          </a:xfrm>
          <a:prstGeom prst="rect">
            <a:avLst/>
          </a:prstGeom>
        </p:spPr>
        <p:txBody>
          <a:bodyPr lIns="93957" tIns="46979" rIns="93957" bIns="46979">
            <a:normAutofit/>
          </a:bodyPr>
          <a:lstStyle>
            <a:lvl1pPr algn="l" defTabSz="939575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endParaRPr lang="lv-LV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772400" cy="960442"/>
          </a:xfrm>
        </p:spPr>
        <p:txBody>
          <a:bodyPr anchor="t">
            <a:normAutofit/>
          </a:bodyPr>
          <a:lstStyle>
            <a:lvl1pPr algn="ctr">
              <a:defRPr sz="3200" b="1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685800" y="4724400"/>
            <a:ext cx="7772400" cy="914400"/>
          </a:xfr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"/>
          </p:nvPr>
        </p:nvSpPr>
        <p:spPr>
          <a:xfrm>
            <a:off x="685800" y="5761038"/>
            <a:ext cx="7772400" cy="639762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1683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88" y="-17463"/>
            <a:ext cx="8713787" cy="92551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052513"/>
            <a:ext cx="8435975" cy="5073650"/>
          </a:xfrm>
        </p:spPr>
        <p:txBody>
          <a:bodyPr/>
          <a:lstStyle/>
          <a:p>
            <a:pPr lvl="0"/>
            <a:endParaRPr lang="lv-LV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 alt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lv-LV" alt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0FB2AE-0B88-43F5-9D81-2F9A9BAC50F7}" type="slidenum">
              <a:rPr lang="lv-LV" altLang="lv-LV"/>
              <a:pPr>
                <a:defRPr/>
              </a:pPr>
              <a:t>‹#›</a:t>
            </a:fld>
            <a:endParaRPr lang="lv-LV" altLang="lv-LV"/>
          </a:p>
        </p:txBody>
      </p:sp>
    </p:spTree>
    <p:extLst>
      <p:ext uri="{BB962C8B-B14F-4D97-AF65-F5344CB8AC3E}">
        <p14:creationId xmlns:p14="http://schemas.microsoft.com/office/powerpoint/2010/main" val="2931461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0"/>
            <a:ext cx="1760537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381000"/>
            <a:ext cx="6096000" cy="1036642"/>
          </a:xfrm>
        </p:spPr>
        <p:txBody>
          <a:bodyPr anchor="t">
            <a:normAutofit/>
          </a:bodyPr>
          <a:lstStyle>
            <a:lvl1pPr algn="l">
              <a:defRPr sz="24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0800" y="1752600"/>
            <a:ext cx="6096000" cy="437357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2590800" y="6324600"/>
            <a:ext cx="19812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4876800" y="6324600"/>
            <a:ext cx="3657600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3"/>
          </p:nvPr>
        </p:nvSpPr>
        <p:spPr>
          <a:xfrm>
            <a:off x="8534400" y="6324600"/>
            <a:ext cx="304800" cy="304800"/>
          </a:xfrm>
        </p:spPr>
        <p:txBody>
          <a:bodyPr/>
          <a:lstStyle>
            <a:lvl1pPr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fld id="{5556443D-5B85-4C26-BEC7-F5113C22DFF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6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0"/>
            <a:ext cx="1760537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3657600"/>
            <a:ext cx="6096000" cy="1384295"/>
          </a:xfrm>
        </p:spPr>
        <p:txBody>
          <a:bodyPr anchor="t">
            <a:normAutofit/>
          </a:bodyPr>
          <a:lstStyle>
            <a:lvl1pPr algn="l">
              <a:defRPr sz="2400" b="1" cap="non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0800" y="381000"/>
            <a:ext cx="6096000" cy="32766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6978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93957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4093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791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3489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81872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885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75830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2590800" y="6324600"/>
            <a:ext cx="19812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4876800" y="6324600"/>
            <a:ext cx="3657600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3"/>
          </p:nvPr>
        </p:nvSpPr>
        <p:spPr>
          <a:xfrm>
            <a:off x="8534400" y="6324600"/>
            <a:ext cx="304800" cy="304800"/>
          </a:xfrm>
        </p:spPr>
        <p:txBody>
          <a:bodyPr/>
          <a:lstStyle>
            <a:lvl1pPr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fld id="{011EE2E0-CB57-43AE-B6A9-F67EDC1AB14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881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0"/>
            <a:ext cx="1760537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304801"/>
            <a:ext cx="6096000" cy="1066799"/>
          </a:xfrm>
        </p:spPr>
        <p:txBody>
          <a:bodyPr anchor="t">
            <a:normAutofit/>
          </a:bodyPr>
          <a:lstStyle>
            <a:lvl1pPr algn="l">
              <a:defRPr sz="24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0800" y="1752600"/>
            <a:ext cx="2895600" cy="4373565"/>
          </a:xfrm>
        </p:spPr>
        <p:txBody>
          <a:bodyPr>
            <a:normAutofit/>
          </a:bodyPr>
          <a:lstStyle>
            <a:lvl1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0" y="1752600"/>
            <a:ext cx="2971800" cy="4373573"/>
          </a:xfrm>
        </p:spPr>
        <p:txBody>
          <a:bodyPr>
            <a:normAutofit/>
          </a:bodyPr>
          <a:lstStyle>
            <a:lvl1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2590800" y="6324600"/>
            <a:ext cx="19812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4876800" y="6324600"/>
            <a:ext cx="3657600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22"/>
          <p:cNvSpPr>
            <a:spLocks noGrp="1"/>
          </p:cNvSpPr>
          <p:nvPr>
            <p:ph type="sldNum" sz="quarter" idx="13"/>
          </p:nvPr>
        </p:nvSpPr>
        <p:spPr>
          <a:xfrm>
            <a:off x="8534400" y="6324600"/>
            <a:ext cx="304800" cy="304800"/>
          </a:xfrm>
        </p:spPr>
        <p:txBody>
          <a:bodyPr/>
          <a:lstStyle>
            <a:lvl1pPr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fld id="{8E420642-A7E4-4C48-B338-14982798833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510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0"/>
            <a:ext cx="1760537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590800" y="304801"/>
            <a:ext cx="6096000" cy="1066799"/>
          </a:xfrm>
        </p:spPr>
        <p:txBody>
          <a:bodyPr anchor="t">
            <a:normAutofit/>
          </a:bodyPr>
          <a:lstStyle>
            <a:lvl1pPr algn="l">
              <a:defRPr sz="24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2590800" y="2386940"/>
            <a:ext cx="2895600" cy="3739225"/>
          </a:xfrm>
        </p:spPr>
        <p:txBody>
          <a:bodyPr>
            <a:normAutofit/>
          </a:bodyPr>
          <a:lstStyle>
            <a:lvl1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3"/>
          <p:cNvSpPr>
            <a:spLocks noGrp="1"/>
          </p:cNvSpPr>
          <p:nvPr>
            <p:ph sz="half" idx="2"/>
          </p:nvPr>
        </p:nvSpPr>
        <p:spPr>
          <a:xfrm>
            <a:off x="5715000" y="2386940"/>
            <a:ext cx="2971800" cy="3739233"/>
          </a:xfrm>
        </p:spPr>
        <p:txBody>
          <a:bodyPr>
            <a:normAutofit/>
          </a:bodyPr>
          <a:lstStyle>
            <a:lvl1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/>
          </p:nvPr>
        </p:nvSpPr>
        <p:spPr>
          <a:xfrm>
            <a:off x="2590800" y="1852613"/>
            <a:ext cx="2895600" cy="534987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21"/>
          <p:cNvSpPr>
            <a:spLocks noGrp="1"/>
          </p:cNvSpPr>
          <p:nvPr>
            <p:ph type="body" sz="quarter" idx="17"/>
          </p:nvPr>
        </p:nvSpPr>
        <p:spPr>
          <a:xfrm>
            <a:off x="5715000" y="1851953"/>
            <a:ext cx="2971800" cy="534987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2590800" y="6324600"/>
            <a:ext cx="19812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4876800" y="6324600"/>
            <a:ext cx="3657600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22"/>
          <p:cNvSpPr>
            <a:spLocks noGrp="1"/>
          </p:cNvSpPr>
          <p:nvPr>
            <p:ph type="sldNum" sz="quarter" idx="18"/>
          </p:nvPr>
        </p:nvSpPr>
        <p:spPr>
          <a:xfrm>
            <a:off x="8534400" y="6324600"/>
            <a:ext cx="304800" cy="304800"/>
          </a:xfrm>
        </p:spPr>
        <p:txBody>
          <a:bodyPr/>
          <a:lstStyle>
            <a:lvl1pPr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fld id="{216D6084-77C0-4A1D-BD7D-7D72B693D3A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813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0"/>
            <a:ext cx="1760537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590800" y="304801"/>
            <a:ext cx="6096000" cy="1066799"/>
          </a:xfrm>
        </p:spPr>
        <p:txBody>
          <a:bodyPr anchor="t">
            <a:normAutofit/>
          </a:bodyPr>
          <a:lstStyle>
            <a:lvl1pPr algn="l">
              <a:defRPr sz="24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2590800" y="6324600"/>
            <a:ext cx="19812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4876800" y="6324600"/>
            <a:ext cx="3657600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3"/>
          </p:nvPr>
        </p:nvSpPr>
        <p:spPr>
          <a:xfrm>
            <a:off x="8534400" y="6324600"/>
            <a:ext cx="304800" cy="304800"/>
          </a:xfrm>
        </p:spPr>
        <p:txBody>
          <a:bodyPr/>
          <a:lstStyle>
            <a:lvl1pPr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fld id="{798CC726-6667-4246-B69D-2838ED44E9D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581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0"/>
            <a:ext cx="1760537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2590800" y="6324600"/>
            <a:ext cx="19812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4876800" y="6324600"/>
            <a:ext cx="3657600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3"/>
          </p:nvPr>
        </p:nvSpPr>
        <p:spPr>
          <a:xfrm>
            <a:off x="8534400" y="6324600"/>
            <a:ext cx="304800" cy="304800"/>
          </a:xfrm>
        </p:spPr>
        <p:txBody>
          <a:bodyPr/>
          <a:lstStyle>
            <a:lvl1pPr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fld id="{9E9EC38D-D99C-4D0D-A764-51A49BCCFEB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872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0"/>
            <a:ext cx="1760537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272975"/>
            <a:ext cx="2751026" cy="1162051"/>
          </a:xfrm>
        </p:spPr>
        <p:txBody>
          <a:bodyPr anchor="t">
            <a:normAutofit/>
          </a:bodyPr>
          <a:lstStyle>
            <a:lvl1pPr algn="l">
              <a:defRPr sz="24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9527" y="273054"/>
            <a:ext cx="3269672" cy="5853128"/>
          </a:xfrm>
        </p:spPr>
        <p:txBody>
          <a:bodyPr>
            <a:normAutofit/>
          </a:bodyPr>
          <a:lstStyle>
            <a:lvl1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90800" y="1435119"/>
            <a:ext cx="2751026" cy="469106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69788" indent="0">
              <a:buNone/>
              <a:defRPr sz="1200"/>
            </a:lvl2pPr>
            <a:lvl3pPr marL="939575" indent="0">
              <a:buNone/>
              <a:defRPr sz="1000"/>
            </a:lvl3pPr>
            <a:lvl4pPr marL="1409365" indent="0">
              <a:buNone/>
              <a:defRPr sz="1000"/>
            </a:lvl4pPr>
            <a:lvl5pPr marL="1879152" indent="0">
              <a:buNone/>
              <a:defRPr sz="1000"/>
            </a:lvl5pPr>
            <a:lvl6pPr marL="2348940" indent="0">
              <a:buNone/>
              <a:defRPr sz="1000"/>
            </a:lvl6pPr>
            <a:lvl7pPr marL="2818729" indent="0">
              <a:buNone/>
              <a:defRPr sz="1000"/>
            </a:lvl7pPr>
            <a:lvl8pPr marL="3288515" indent="0">
              <a:buNone/>
              <a:defRPr sz="1000"/>
            </a:lvl8pPr>
            <a:lvl9pPr marL="3758305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2590800" y="6324600"/>
            <a:ext cx="19812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4876800" y="6324600"/>
            <a:ext cx="3657600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22"/>
          <p:cNvSpPr>
            <a:spLocks noGrp="1"/>
          </p:cNvSpPr>
          <p:nvPr>
            <p:ph type="sldNum" sz="quarter" idx="13"/>
          </p:nvPr>
        </p:nvSpPr>
        <p:spPr>
          <a:xfrm>
            <a:off x="8534400" y="6324600"/>
            <a:ext cx="304800" cy="304800"/>
          </a:xfrm>
        </p:spPr>
        <p:txBody>
          <a:bodyPr/>
          <a:lstStyle>
            <a:lvl1pPr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fld id="{46780727-804E-403F-8F55-9D623CBB640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827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21463"/>
            <a:ext cx="9144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75" y="0"/>
            <a:ext cx="3778250" cy="416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685800" y="4724400"/>
            <a:ext cx="7772400" cy="914400"/>
          </a:xfr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9"/>
          <p:cNvSpPr>
            <a:spLocks noGrp="1"/>
          </p:cNvSpPr>
          <p:nvPr>
            <p:ph type="body" sz="quarter" idx="11"/>
          </p:nvPr>
        </p:nvSpPr>
        <p:spPr>
          <a:xfrm>
            <a:off x="685800" y="5761038"/>
            <a:ext cx="7772400" cy="639762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0222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957" tIns="46979" rIns="93957" bIns="4697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lv-LV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957" tIns="46979" rIns="93957" bIns="469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lv-LV"/>
              <a:t>Click to edit Master text styles</a:t>
            </a:r>
          </a:p>
          <a:p>
            <a:pPr lvl="1"/>
            <a:r>
              <a:rPr lang="en-US" altLang="lv-LV"/>
              <a:t>Second level</a:t>
            </a:r>
          </a:p>
          <a:p>
            <a:pPr lvl="2"/>
            <a:r>
              <a:rPr lang="en-US" altLang="lv-LV"/>
              <a:t>Third level</a:t>
            </a:r>
          </a:p>
          <a:p>
            <a:pPr lvl="3"/>
            <a:r>
              <a:rPr lang="en-US" altLang="lv-LV"/>
              <a:t>Fourth level</a:t>
            </a:r>
          </a:p>
          <a:p>
            <a:pPr lvl="4"/>
            <a:r>
              <a:rPr lang="en-US" altLang="lv-LV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3957" tIns="46979" rIns="93957" bIns="46979" rtlCol="0" anchor="ctr"/>
          <a:lstStyle>
            <a:lvl1pPr algn="l" defTabSz="93957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06434C2-B691-495A-AEA6-C453CF21C7CB}" type="datetime1">
              <a:rPr lang="en-US"/>
              <a:pPr>
                <a:defRPr/>
              </a:pPr>
              <a:t>3/9/2021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3957" tIns="46979" rIns="93957" bIns="46979" rtlCol="0" anchor="ctr"/>
          <a:lstStyle>
            <a:lvl1pPr algn="ctr" defTabSz="93957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3957" tIns="46979" rIns="93957" bIns="46979" rtlCol="0" anchor="ctr"/>
          <a:lstStyle>
            <a:lvl1pPr algn="r" defTabSz="93957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A22329-41AE-4A21-8365-33A8D4F9D9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6" r:id="rId10"/>
  </p:sldLayoutIdLst>
  <p:hf hdr="0" ftr="0" dt="0"/>
  <p:txStyles>
    <p:titleStyle>
      <a:lvl1pPr algn="ctr" defTabSz="938213" rtl="0" eaLnBrk="0" fontAlgn="base" hangingPunct="0">
        <a:spcBef>
          <a:spcPct val="0"/>
        </a:spcBef>
        <a:spcAft>
          <a:spcPct val="0"/>
        </a:spcAft>
        <a:defRPr sz="45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38213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2pPr>
      <a:lvl3pPr algn="ctr" defTabSz="938213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3pPr>
      <a:lvl4pPr algn="ctr" defTabSz="938213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4pPr>
      <a:lvl5pPr algn="ctr" defTabSz="938213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5pPr>
      <a:lvl6pPr marL="457200" algn="ctr" defTabSz="938213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6pPr>
      <a:lvl7pPr marL="914400" algn="ctr" defTabSz="938213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7pPr>
      <a:lvl8pPr marL="1371600" algn="ctr" defTabSz="938213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8pPr>
      <a:lvl9pPr marL="1828800" algn="ctr" defTabSz="938213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9pPr>
    </p:titleStyle>
    <p:bodyStyle>
      <a:lvl1pPr marL="350838" indent="-350838" algn="l" defTabSz="9382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62000" indent="-292100" algn="l" defTabSz="9382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73163" indent="-233363" algn="l" defTabSz="9382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43063" indent="-233363" algn="l" defTabSz="9382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112963" indent="-233363" algn="l" defTabSz="9382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83835" indent="-234893" algn="l" defTabSz="93957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053622" indent="-234893" algn="l" defTabSz="93957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523412" indent="-234893" algn="l" defTabSz="93957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993197" indent="-234893" algn="l" defTabSz="93957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69788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39575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409365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79152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48940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18729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88515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758305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2961564"/>
            <a:ext cx="9144000" cy="1762836"/>
          </a:xfrm>
        </p:spPr>
        <p:txBody>
          <a:bodyPr>
            <a:normAutofit/>
          </a:bodyPr>
          <a:lstStyle/>
          <a:p>
            <a:r>
              <a:rPr lang="lv-LV" sz="2800" dirty="0">
                <a:latin typeface="+mn-lt"/>
                <a:cs typeface="Times New Roman" panose="02020603050405020304" pitchFamily="18" charset="0"/>
              </a:rPr>
              <a:t>Protected nature values </a:t>
            </a:r>
            <a:br>
              <a:rPr lang="lv-LV" sz="2800" dirty="0">
                <a:latin typeface="+mn-lt"/>
                <a:cs typeface="Times New Roman" panose="02020603050405020304" pitchFamily="18" charset="0"/>
              </a:rPr>
            </a:br>
            <a:r>
              <a:rPr lang="lv-LV" sz="2800" dirty="0">
                <a:latin typeface="+mn-lt"/>
                <a:cs typeface="Times New Roman" panose="02020603050405020304" pitchFamily="18" charset="0"/>
              </a:rPr>
              <a:t>and public interests in Daugavpils</a:t>
            </a:r>
            <a:br>
              <a:rPr lang="lv-LV" sz="2800" dirty="0">
                <a:latin typeface="+mn-lt"/>
              </a:rPr>
            </a:br>
            <a:r>
              <a:rPr lang="lv-LV" sz="1400" b="0" dirty="0">
                <a:latin typeface="+mn-lt"/>
              </a:rPr>
              <a:t>09.03.2021 , Daugavpils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lv-LV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Irena Skrinda</a:t>
            </a:r>
          </a:p>
          <a:p>
            <a:r>
              <a:rPr lang="lv-LV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State environmental inspector</a:t>
            </a:r>
          </a:p>
          <a:p>
            <a:r>
              <a:rPr lang="lv-LV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mob.ph.26313500, irena skrinda@daba.gov.lv</a:t>
            </a:r>
          </a:p>
        </p:txBody>
      </p:sp>
    </p:spTree>
    <p:extLst>
      <p:ext uri="{BB962C8B-B14F-4D97-AF65-F5344CB8AC3E}">
        <p14:creationId xmlns:p14="http://schemas.microsoft.com/office/powerpoint/2010/main" val="683942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62AF5-74A3-4A3D-8772-C05DFF68E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/>
              <a:t>Protected nature values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C78508-85AA-4A1D-B6AC-D222A8E776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v-LV" dirty="0"/>
              <a:t>Protected species (vascular plants; birds, invertebrates, mammals)</a:t>
            </a:r>
          </a:p>
          <a:p>
            <a:endParaRPr lang="lv-LV" dirty="0"/>
          </a:p>
          <a:p>
            <a:r>
              <a:rPr lang="lv-LV" dirty="0"/>
              <a:t>Protected habitats (forest, wetland, grassland and freshwater habitats)</a:t>
            </a:r>
          </a:p>
          <a:p>
            <a:endParaRPr lang="lv-LV" dirty="0"/>
          </a:p>
          <a:p>
            <a:r>
              <a:rPr lang="lv-LV" dirty="0"/>
              <a:t>Nature monuments (trees)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71BFD4-4ADE-4985-B8F4-97E45B74EC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FE7A83-0AA5-4343-9070-1702F591D27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0C2A09-2773-44EF-BA99-4E0C956DC47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556443D-5B85-4C26-BEC7-F5113C22DFFF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922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F7926-0EBE-4C2F-B5B9-2C22F9B83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2281C8-973C-44BC-A74A-E0F211DDD2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0670F3-3B00-4501-B905-AEC5ACD924F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1C2C81-BDB2-4F48-99F5-819ADE3E14F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556443D-5B85-4C26-BEC7-F5113C22DFFF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89AC7AFF-3E32-4DAC-B801-6F80461A58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E8C0F19-6408-427C-A082-F4567FA697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59873"/>
              </p:ext>
            </p:extLst>
          </p:nvPr>
        </p:nvGraphicFramePr>
        <p:xfrm>
          <a:off x="3031979" y="283029"/>
          <a:ext cx="4541838" cy="6415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Acrobat Document" r:id="rId4" imgW="4541378" imgH="6415694" progId="AcroExch.Document.DC">
                  <p:embed/>
                </p:oleObj>
              </mc:Choice>
              <mc:Fallback>
                <p:oleObj name="Acrobat Document" r:id="rId4" imgW="4541378" imgH="6415694" progId="AcroExch.Document.DC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E8C0F19-6408-427C-A082-F4567FA697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31979" y="283029"/>
                        <a:ext cx="4541838" cy="6415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350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3D8C3-9F94-4B18-971E-EE81E1ABC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 descr="Map&#10;&#10;Description automatically generated">
            <a:extLst>
              <a:ext uri="{FF2B5EF4-FFF2-40B4-BE49-F238E27FC236}">
                <a16:creationId xmlns:a16="http://schemas.microsoft.com/office/drawing/2014/main" id="{FA84BAAC-EB54-4A96-909F-76651DAEFC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660" y="343678"/>
            <a:ext cx="4062054" cy="5745163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979735-A9AD-4489-8D1D-AFCD16D7E4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584363-52DE-4C57-8144-92CB649745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11866E-2F44-4DCA-B4A9-BB5B3FB2FC3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556443D-5B85-4C26-BEC7-F5113C22DFFF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650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D3E64-A3E7-4B92-B410-10D7DFEE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/>
              <a:t>Protected species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23C32F-F124-42EE-82B0-ACD4EE146F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lv-LV" b="1" dirty="0"/>
              <a:t>Aquatic plants </a:t>
            </a:r>
            <a:r>
              <a:rPr lang="lv-LV" dirty="0"/>
              <a:t>(Hidrilla verticillata, Alisma gramineum, Zanichella palustris, Subularia aquatica, Chara filiformis)</a:t>
            </a:r>
          </a:p>
          <a:p>
            <a:r>
              <a:rPr lang="lv-LV" b="1" dirty="0"/>
              <a:t>Terrestrial plants </a:t>
            </a:r>
            <a:r>
              <a:rPr lang="lv-LV" dirty="0"/>
              <a:t>(Silene chloranthe, Silene otites, Gypsophila fastigiata;Dinathus areneruis;Pulsatilla patens,Trifolium alpestre, Lycopodium clavatum,Gentiana pneumonanthe; Hellianthemum nummularium, Liparis Loeselii;Cnidium dubium,)</a:t>
            </a:r>
          </a:p>
          <a:p>
            <a:r>
              <a:rPr lang="lv-LV" b="1" dirty="0"/>
              <a:t>Bats</a:t>
            </a:r>
            <a:r>
              <a:rPr lang="lv-LV" dirty="0"/>
              <a:t> (Plecotus auritus;Myotis daubentoni;Myotis brandtii)</a:t>
            </a:r>
          </a:p>
          <a:p>
            <a:r>
              <a:rPr lang="lv-LV" b="1" dirty="0"/>
              <a:t>Beetle</a:t>
            </a:r>
            <a:r>
              <a:rPr lang="lv-LV" dirty="0"/>
              <a:t> (Dytiscus latissimus)</a:t>
            </a:r>
          </a:p>
          <a:p>
            <a:r>
              <a:rPr lang="lv-LV" b="1" dirty="0"/>
              <a:t>Lizard</a:t>
            </a:r>
            <a:r>
              <a:rPr lang="lv-LV" dirty="0"/>
              <a:t> (Lacerta agilis)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9E39BE-59FC-42DB-9984-5224440D72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DDA1E9-975C-461A-8AF7-233D1BB12B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76800" y="6361923"/>
            <a:ext cx="3657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79F590-9D96-48CC-A46E-064F1D5FD54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556443D-5B85-4C26-BEC7-F5113C22DFFF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275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135BB5-7488-4B2E-9D9E-339AC6F37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/>
              <a:t>Protected habitats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0E448F-8FB4-47E6-ABD1-331550972F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v-LV" b="1" dirty="0"/>
              <a:t>Freshwater habitats </a:t>
            </a:r>
            <a:r>
              <a:rPr lang="lv-LV" dirty="0"/>
              <a:t>(Natural eutrophic lakes;hard oligo-mesotrophic waters with benthic vegetation of Chara sp.; natural river stretches</a:t>
            </a:r>
          </a:p>
          <a:p>
            <a:endParaRPr lang="lv-LV" dirty="0"/>
          </a:p>
          <a:p>
            <a:r>
              <a:rPr lang="lv-LV" b="1" dirty="0"/>
              <a:t>Grassland habitats</a:t>
            </a:r>
            <a:r>
              <a:rPr lang="lv-LV" dirty="0"/>
              <a:t>(semi-natural dry grasslands)</a:t>
            </a:r>
          </a:p>
          <a:p>
            <a:endParaRPr lang="lv-LV" b="1" dirty="0"/>
          </a:p>
          <a:p>
            <a:r>
              <a:rPr lang="lv-LV" b="1" dirty="0"/>
              <a:t>Forest habitats </a:t>
            </a:r>
            <a:r>
              <a:rPr lang="lv-LV" dirty="0"/>
              <a:t>(westren taiga;bog woodlands;alluvial forests)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04977A-0CA9-4793-81A0-18869077A2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468533-7234-4488-B3B0-59242316F9A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15E5A7-7E5F-4E3A-B4D8-A95BB786C9A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556443D-5B85-4C26-BEC7-F5113C22DFFF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981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3F686-821F-4CDE-B11B-D35EA5EF7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dirty="0"/>
              <a:t>Public interests (calls, complaints and official applications)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FD31B7-C2D8-41CE-B6A4-063B9D7A93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v-LV" dirty="0"/>
              <a:t>Dangerous trees</a:t>
            </a:r>
          </a:p>
          <a:p>
            <a:endParaRPr lang="lv-LV" dirty="0"/>
          </a:p>
          <a:p>
            <a:r>
              <a:rPr lang="lv-LV" dirty="0"/>
              <a:t>Unwanted birds</a:t>
            </a:r>
          </a:p>
          <a:p>
            <a:endParaRPr lang="lv-LV" dirty="0"/>
          </a:p>
          <a:p>
            <a:r>
              <a:rPr lang="lv-LV" dirty="0"/>
              <a:t>Threatened birds</a:t>
            </a:r>
          </a:p>
          <a:p>
            <a:endParaRPr lang="lv-LV" dirty="0"/>
          </a:p>
          <a:p>
            <a:r>
              <a:rPr lang="lv-LV" dirty="0"/>
              <a:t>Excavation /cleaning of lake shores and river stretches</a:t>
            </a:r>
          </a:p>
          <a:p>
            <a:endParaRPr lang="lv-LV" dirty="0"/>
          </a:p>
          <a:p>
            <a:r>
              <a:rPr lang="lv-LV" dirty="0">
                <a:solidFill>
                  <a:schemeClr val="accent6">
                    <a:lumMod val="75000"/>
                  </a:schemeClr>
                </a:solidFill>
              </a:rPr>
              <a:t>Urban nature - silent, tidy, preferably paved</a:t>
            </a:r>
            <a:r>
              <a:rPr lang="lv-LV">
                <a:solidFill>
                  <a:schemeClr val="accent6">
                    <a:lumMod val="75000"/>
                  </a:schemeClr>
                </a:solidFill>
              </a:rPr>
              <a:t>, mowed </a:t>
            </a:r>
            <a:r>
              <a:rPr lang="lv-LV" dirty="0">
                <a:solidFill>
                  <a:schemeClr val="accent6">
                    <a:lumMod val="75000"/>
                  </a:schemeClr>
                </a:solidFill>
              </a:rPr>
              <a:t>grasslands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A3CCE3-CDEF-43A0-9353-83CFAAD4B5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50EDDF-7E60-4EF8-AABC-4A994D12506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B9CB95-0C57-4EA2-8B06-D86E3D540F2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556443D-5B85-4C26-BEC7-F5113C22DFFF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52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2D007-FADA-40C2-A06B-263E2A0F0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/>
              <a:t>Advantages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5611B7-007A-4E7A-8923-6D099025AC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v-LV" dirty="0"/>
              <a:t>Natural or semi-natural areas within the city</a:t>
            </a:r>
          </a:p>
          <a:p>
            <a:endParaRPr lang="lv-LV" dirty="0"/>
          </a:p>
          <a:p>
            <a:r>
              <a:rPr lang="lv-LV" dirty="0"/>
              <a:t>High potential  for recreation due to lakes, Daugava river and forests</a:t>
            </a:r>
          </a:p>
          <a:p>
            <a:endParaRPr lang="lv-LV" dirty="0"/>
          </a:p>
          <a:p>
            <a:r>
              <a:rPr lang="lv-LV" dirty="0"/>
              <a:t>Location of protected areas close to the city (nature park  Daugavas loki; protected landscape area Augšdaugava; protected landscape area Augszeme; nature reserve Ļubasts; nature reserve Tīrās sūnas purvs)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BA812D-6F3D-4387-B370-A1ED155CFB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9C7211-1A1C-46C6-B4AB-58A82F36DC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9D708D-A632-47B7-894A-F5D34B80443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556443D-5B85-4C26-BEC7-F5113C22DFFF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559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43F73-EFC4-4B9D-9A8C-9F18E732F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/>
              <a:t>Thank you!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ECB967-F4CD-4E29-A332-164437325B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D1D9CF-9A87-4B69-B27A-6F3FFB0E4A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CEDADF-4D4F-454F-A240-AB2A6FE332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C1874A-2944-4732-A267-540DF08E93E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556443D-5B85-4C26-BEC7-F5113C22DFFF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C29E16D-FCC3-4A6E-897A-91CC1C0FE9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278" y="1971120"/>
            <a:ext cx="4370915" cy="381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909910"/>
      </p:ext>
    </p:extLst>
  </p:cSld>
  <p:clrMapOvr>
    <a:masterClrMapping/>
  </p:clrMapOvr>
</p:sld>
</file>

<file path=ppt/theme/theme1.xml><?xml version="1.0" encoding="utf-8"?>
<a:theme xmlns:a="http://schemas.openxmlformats.org/drawingml/2006/main" name="89_Prezentacija_templateLV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itullapa_kontaktinformacija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89_Prezentacija_templateLV</Template>
  <TotalTime>2640</TotalTime>
  <Words>286</Words>
  <Application>Microsoft Office PowerPoint</Application>
  <PresentationFormat>On-screen Show (4:3)</PresentationFormat>
  <Paragraphs>48</Paragraphs>
  <Slides>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Times New Roman</vt:lpstr>
      <vt:lpstr>Verdana</vt:lpstr>
      <vt:lpstr>89_Prezentacija_templateLV</vt:lpstr>
      <vt:lpstr>Acrobat Document</vt:lpstr>
      <vt:lpstr>Protected nature values  and public interests in Daugavpils 09.03.2021 , Daugavpils</vt:lpstr>
      <vt:lpstr>Protected nature values</vt:lpstr>
      <vt:lpstr>PowerPoint Presentation</vt:lpstr>
      <vt:lpstr>PowerPoint Presentation</vt:lpstr>
      <vt:lpstr>Protected species</vt:lpstr>
      <vt:lpstr>Protected habitats</vt:lpstr>
      <vt:lpstr>Public interests (calls, complaints and official applications)</vt:lpstr>
      <vt:lpstr>Advantages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Dagnija</dc:creator>
  <cp:lastModifiedBy>Irēna Skrinda</cp:lastModifiedBy>
  <cp:revision>105</cp:revision>
  <dcterms:created xsi:type="dcterms:W3CDTF">2014-11-20T14:46:47Z</dcterms:created>
  <dcterms:modified xsi:type="dcterms:W3CDTF">2021-03-09T07:26:20Z</dcterms:modified>
</cp:coreProperties>
</file>